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0"/>
  </p:normalViewPr>
  <p:slideViewPr>
    <p:cSldViewPr snapToGrid="0" snapToObjects="1">
      <p:cViewPr varScale="1">
        <p:scale>
          <a:sx n="96" d="100"/>
          <a:sy n="96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28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2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29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181.jpe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jpeg"/><Relationship Id="rId5" Type="http://schemas.openxmlformats.org/officeDocument/2006/relationships/image" Target="../media/image86.png"/><Relationship Id="rId4" Type="http://schemas.openxmlformats.org/officeDocument/2006/relationships/image" Target="../media/image29.png"/><Relationship Id="rId9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jpeg"/><Relationship Id="rId5" Type="http://schemas.openxmlformats.org/officeDocument/2006/relationships/image" Target="../media/image8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jpeg"/><Relationship Id="rId5" Type="http://schemas.openxmlformats.org/officeDocument/2006/relationships/image" Target="../media/image8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jpeg"/><Relationship Id="rId5" Type="http://schemas.openxmlformats.org/officeDocument/2006/relationships/image" Target="../media/image86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93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7.png"/><Relationship Id="rId7" Type="http://schemas.openxmlformats.org/officeDocument/2006/relationships/image" Target="../media/image4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86.png"/><Relationship Id="rId4" Type="http://schemas.openxmlformats.org/officeDocument/2006/relationships/image" Target="../media/image198.png"/><Relationship Id="rId9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8.png"/><Relationship Id="rId7" Type="http://schemas.openxmlformats.org/officeDocument/2006/relationships/image" Target="../media/image20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14.png"/><Relationship Id="rId5" Type="http://schemas.openxmlformats.org/officeDocument/2006/relationships/image" Target="../media/image29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49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18" Type="http://schemas.openxmlformats.org/officeDocument/2006/relationships/image" Target="../media/image230.png"/><Relationship Id="rId3" Type="http://schemas.openxmlformats.org/officeDocument/2006/relationships/image" Target="../media/image29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09.png"/><Relationship Id="rId2" Type="http://schemas.openxmlformats.org/officeDocument/2006/relationships/image" Target="../media/image49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12.png"/><Relationship Id="rId5" Type="http://schemas.openxmlformats.org/officeDocument/2006/relationships/image" Target="../media/image219.png"/><Relationship Id="rId15" Type="http://schemas.openxmlformats.org/officeDocument/2006/relationships/image" Target="../media/image228.png"/><Relationship Id="rId10" Type="http://schemas.openxmlformats.org/officeDocument/2006/relationships/image" Target="../media/image224.png"/><Relationship Id="rId4" Type="http://schemas.openxmlformats.org/officeDocument/2006/relationships/image" Target="../media/image118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29.png"/><Relationship Id="rId21" Type="http://schemas.openxmlformats.org/officeDocument/2006/relationships/image" Target="../media/image247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8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115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2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5.png"/><Relationship Id="rId21" Type="http://schemas.openxmlformats.org/officeDocument/2006/relationships/image" Target="../media/image101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4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29.png"/><Relationship Id="rId15" Type="http://schemas.openxmlformats.org/officeDocument/2006/relationships/image" Target="../media/image95.png"/><Relationship Id="rId23" Type="http://schemas.openxmlformats.org/officeDocument/2006/relationships/image" Target="../media/image103.jpe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109.png"/><Relationship Id="rId17" Type="http://schemas.openxmlformats.org/officeDocument/2006/relationships/image" Target="../media/image114.jpeg"/><Relationship Id="rId2" Type="http://schemas.openxmlformats.org/officeDocument/2006/relationships/image" Target="../media/image84.png"/><Relationship Id="rId16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08.png"/><Relationship Id="rId5" Type="http://schemas.openxmlformats.org/officeDocument/2006/relationships/image" Target="../media/image29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28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image" Target="../media/image29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2" Type="http://schemas.openxmlformats.org/officeDocument/2006/relationships/image" Target="../media/image49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jpeg"/><Relationship Id="rId8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3469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23" y="3792404"/>
            <a:ext cx="8838004" cy="1812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59" y="5609523"/>
            <a:ext cx="2167598" cy="1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8" descr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153" y="8786124"/>
            <a:ext cx="4273441" cy="535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9" descr="Object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15" y="5968712"/>
            <a:ext cx="2868311" cy="458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332" y="2876189"/>
            <a:ext cx="719051" cy="75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13" descr="Object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523" y="9288723"/>
            <a:ext cx="2585347" cy="412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59" y="3989716"/>
            <a:ext cx="10130558" cy="196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10" y="3450440"/>
            <a:ext cx="7512848" cy="80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56" y="5464064"/>
            <a:ext cx="8527689" cy="49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53" y="736509"/>
            <a:ext cx="2825331" cy="57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7" name="그룹 1003"/>
          <p:cNvGrpSpPr/>
          <p:nvPr/>
        </p:nvGrpSpPr>
        <p:grpSpPr>
          <a:xfrm>
            <a:off x="1637874" y="2040700"/>
            <a:ext cx="15628793" cy="6750417"/>
            <a:chOff x="0" y="0"/>
            <a:chExt cx="15628791" cy="6750415"/>
          </a:xfrm>
        </p:grpSpPr>
        <p:pic>
          <p:nvPicPr>
            <p:cNvPr id="312" name="Object 11" descr="Objec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1952" y="2571730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Object 14" descr="Object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9772" y="2571730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Object 17" descr="Object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3594" y="2571730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Object 20" descr="Object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2974" y="2571730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Object 23" descr="Object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-315252" y="3420398"/>
              <a:ext cx="6617362" cy="42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Object 26" descr="Object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9416864" y="3420398"/>
              <a:ext cx="6617363" cy="42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Object 29" descr="Object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288" y="2567066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Object 32" descr="Object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154830" y="2567066"/>
              <a:ext cx="2473962" cy="2473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Object 34" descr="Object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8946" y="3584612"/>
              <a:ext cx="1251411" cy="539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Object 36" descr="Object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70956" y="3667619"/>
              <a:ext cx="781815" cy="272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Object 39" descr="Object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4883" y="3667619"/>
              <a:ext cx="924890" cy="272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Object 41" descr="Object 4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1900" y="3584612"/>
              <a:ext cx="1251411" cy="539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Object 42" descr="Object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46736" y="3584612"/>
              <a:ext cx="1372364" cy="540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Object 43" descr="Object 4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79177" y="3584612"/>
              <a:ext cx="1251411" cy="539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Object 44" descr="Object 4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0844" y="3528588"/>
              <a:ext cx="1356288" cy="674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Object 45" descr="Object 4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550462" y="3528588"/>
              <a:ext cx="1356288" cy="672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Object 46" descr="Object 4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746845" y="5641186"/>
              <a:ext cx="1844367" cy="1068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Object 48" descr="Object 4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5400000">
              <a:off x="4444735" y="5324094"/>
              <a:ext cx="481858" cy="118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Object 51" descr="Object 5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5400000">
              <a:off x="1083014" y="2153584"/>
              <a:ext cx="481858" cy="118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Object 53" descr="Object 5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892987" y="0"/>
              <a:ext cx="2734526" cy="627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Object 54" descr="Object 5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2329"/>
              <a:ext cx="2063125" cy="627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Object 55" descr="Object 5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900480" y="0"/>
              <a:ext cx="2095221" cy="627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Object 56" descr="Object 5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0712" y="862906"/>
              <a:ext cx="1586907" cy="1691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Object 58" descr="Object 5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240000">
              <a:off x="8765163" y="2025798"/>
              <a:ext cx="1993580" cy="414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Object 61" descr="Object 6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10920000">
              <a:off x="8998723" y="5223459"/>
              <a:ext cx="1993580" cy="414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간트.jpeg" descr="간트.jpeg"/>
          <p:cNvPicPr>
            <a:picLocks noChangeAspect="1"/>
          </p:cNvPicPr>
          <p:nvPr/>
        </p:nvPicPr>
        <p:blipFill>
          <a:blip r:embed="rId2"/>
          <a:srcRect l="967" r="967"/>
          <a:stretch>
            <a:fillRect/>
          </a:stretch>
        </p:blipFill>
        <p:spPr>
          <a:xfrm>
            <a:off x="1390585" y="2026097"/>
            <a:ext cx="15447195" cy="699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53" y="736509"/>
            <a:ext cx="1721549" cy="579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Object 2" descr="Object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Object 4" descr="Objec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14920"/>
            <a:ext cx="14782800" cy="6884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23" y="736509"/>
            <a:ext cx="1078388" cy="579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Object 2" descr="Object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Object 4" descr="Objec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직사각형 22"/>
          <p:cNvSpPr/>
          <p:nvPr/>
        </p:nvSpPr>
        <p:spPr>
          <a:xfrm>
            <a:off x="8839200" y="1880252"/>
            <a:ext cx="7391400" cy="6886897"/>
          </a:xfrm>
          <a:prstGeom prst="rect">
            <a:avLst/>
          </a:prstGeom>
          <a:solidFill>
            <a:srgbClr val="FFFFFF"/>
          </a:solidFill>
          <a:ln w="3175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직사각형 19"/>
          <p:cNvSpPr/>
          <p:nvPr/>
        </p:nvSpPr>
        <p:spPr>
          <a:xfrm>
            <a:off x="1219200" y="1880253"/>
            <a:ext cx="7391400" cy="6886897"/>
          </a:xfrm>
          <a:prstGeom prst="rect">
            <a:avLst/>
          </a:prstGeom>
          <a:solidFill>
            <a:srgbClr val="FFFFFF"/>
          </a:solidFill>
          <a:ln w="3175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4" y="736509"/>
            <a:ext cx="2399629" cy="632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Object 51" descr="Object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10" descr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291" y="2599686"/>
            <a:ext cx="6858001" cy="2556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12" descr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856" y="5543925"/>
            <a:ext cx="6858001" cy="2556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242" y="8488167"/>
            <a:ext cx="3937314" cy="4557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그룹 3"/>
          <p:cNvGrpSpPr/>
          <p:nvPr/>
        </p:nvGrpSpPr>
        <p:grpSpPr>
          <a:xfrm>
            <a:off x="2946243" y="8536169"/>
            <a:ext cx="3937314" cy="455722"/>
            <a:chOff x="0" y="0"/>
            <a:chExt cx="3937313" cy="455721"/>
          </a:xfrm>
        </p:grpSpPr>
        <p:pic>
          <p:nvPicPr>
            <p:cNvPr id="360" name="Object 14" descr="Object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937314" cy="4557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TextBox 6"/>
            <p:cNvSpPr txBox="1"/>
            <p:nvPr/>
          </p:nvSpPr>
          <p:spPr>
            <a:xfrm>
              <a:off x="1229875" y="11881"/>
              <a:ext cx="171248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Class Diagram</a:t>
              </a:r>
            </a:p>
          </p:txBody>
        </p:sp>
      </p:grpSp>
      <p:sp>
        <p:nvSpPr>
          <p:cNvPr id="363" name="TextBox 18"/>
          <p:cNvSpPr txBox="1"/>
          <p:nvPr/>
        </p:nvSpPr>
        <p:spPr>
          <a:xfrm>
            <a:off x="11435400" y="8513881"/>
            <a:ext cx="218621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Sequence diagram</a:t>
            </a:r>
          </a:p>
        </p:txBody>
      </p:sp>
      <p:pic>
        <p:nvPicPr>
          <p:cNvPr id="364" name="그림 20" descr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2251746"/>
            <a:ext cx="6934200" cy="5939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직사각형 19"/>
          <p:cNvSpPr/>
          <p:nvPr/>
        </p:nvSpPr>
        <p:spPr>
          <a:xfrm>
            <a:off x="1219200" y="1880253"/>
            <a:ext cx="15468600" cy="6886897"/>
          </a:xfrm>
          <a:prstGeom prst="rect">
            <a:avLst/>
          </a:prstGeom>
          <a:solidFill>
            <a:srgbClr val="FFFFFF"/>
          </a:solidFill>
          <a:ln w="3175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7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4" y="736509"/>
            <a:ext cx="2399629" cy="632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Object 51" descr="Object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Object 14" descr="Object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200" y="8562674"/>
            <a:ext cx="3937314" cy="455722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extBox 6"/>
          <p:cNvSpPr txBox="1"/>
          <p:nvPr/>
        </p:nvSpPr>
        <p:spPr>
          <a:xfrm>
            <a:off x="8283007" y="8605867"/>
            <a:ext cx="215305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Use Case Diagram</a:t>
            </a:r>
          </a:p>
        </p:txBody>
      </p:sp>
      <p:pic>
        <p:nvPicPr>
          <p:cNvPr id="373" name="그림 5" descr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467" y="2134284"/>
            <a:ext cx="10772776" cy="6263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43" y="756468"/>
            <a:ext cx="3248494" cy="619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057" y="2095500"/>
            <a:ext cx="13563599" cy="7078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2" descr="Object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4" descr="Objec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03" y="736509"/>
            <a:ext cx="2909460" cy="619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Object 51" descr="Object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그림 5" descr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057" y="1763096"/>
            <a:ext cx="13563601" cy="7237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43" y="752470"/>
            <a:ext cx="2909460" cy="62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Object 51" descr="Object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그림 5" descr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709081"/>
            <a:ext cx="13411200" cy="7467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03" y="736509"/>
            <a:ext cx="2909460" cy="619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Object 51" descr="Object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그림 6" descr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1881976"/>
            <a:ext cx="13887450" cy="7295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9" y="805891"/>
            <a:ext cx="2695553" cy="1371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648" y="1982515"/>
            <a:ext cx="1833557" cy="589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Object 3" descr="Objec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52" y="2628228"/>
            <a:ext cx="2889090" cy="468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Object 4" descr="Object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166" y="1907426"/>
            <a:ext cx="1488189" cy="168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5" descr="Objec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523" y="2613268"/>
            <a:ext cx="863726" cy="69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6" descr="Object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556" y="2368369"/>
            <a:ext cx="790691" cy="388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952" y="2340792"/>
            <a:ext cx="6704763" cy="6636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Object 10" descr="Objec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0838" y="3806114"/>
            <a:ext cx="1833557" cy="594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Object 11" descr="Object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3144" y="4414144"/>
            <a:ext cx="4957784" cy="507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Object 12" descr="Object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6397" y="3596345"/>
            <a:ext cx="1488190" cy="1688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Object 13" descr="Object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0754" y="4328147"/>
            <a:ext cx="896832" cy="69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14" descr="Object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787" y="4057289"/>
            <a:ext cx="754965" cy="39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15" descr="Object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30838" y="5688562"/>
            <a:ext cx="1884667" cy="594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16" descr="Object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3144" y="6334276"/>
            <a:ext cx="3048681" cy="468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Object 17" descr="Object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6397" y="5527526"/>
            <a:ext cx="1488190" cy="1688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18" descr="Object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972" y="6249797"/>
            <a:ext cx="651474" cy="69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19" descr="Object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787" y="5988468"/>
            <a:ext cx="754965" cy="39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20" descr="Object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0838" y="7621258"/>
            <a:ext cx="1833557" cy="594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21" descr="Object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43144" y="8266972"/>
            <a:ext cx="2186577" cy="468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22" descr="Object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86397" y="7458705"/>
            <a:ext cx="1488190" cy="1688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23" descr="Object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70754" y="8190504"/>
            <a:ext cx="900316" cy="69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24" descr="Object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787" y="7919649"/>
            <a:ext cx="754965" cy="39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25" descr="Object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27" descr="Object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33" descr="Object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8876" y="1973494"/>
            <a:ext cx="2828527" cy="161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00" y="731924"/>
            <a:ext cx="2909455" cy="623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그림 8" descr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879485"/>
            <a:ext cx="13639800" cy="7280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59" y="3989716"/>
            <a:ext cx="11858278" cy="196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10" y="3450440"/>
            <a:ext cx="7512375" cy="80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56" y="5464064"/>
            <a:ext cx="8527689" cy="49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그룹 1001"/>
          <p:cNvGrpSpPr/>
          <p:nvPr/>
        </p:nvGrpSpPr>
        <p:grpSpPr>
          <a:xfrm>
            <a:off x="2419171" y="2406037"/>
            <a:ext cx="13233050" cy="5942716"/>
            <a:chOff x="0" y="0"/>
            <a:chExt cx="13233047" cy="5942715"/>
          </a:xfrm>
        </p:grpSpPr>
        <p:pic>
          <p:nvPicPr>
            <p:cNvPr id="411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495" y="0"/>
              <a:ext cx="7832553" cy="59427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0335" y="2154596"/>
              <a:ext cx="3048001" cy="780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3648" y="2934846"/>
              <a:ext cx="6624014" cy="1299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Object 8" descr="Object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5438713" cy="59352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6" name="Object 11" descr="Object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52" y="849602"/>
            <a:ext cx="2891041" cy="5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Object 12" descr="Object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1905" y="944839"/>
            <a:ext cx="3942380" cy="37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Object 20" descr="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Object 51" descr="Object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3507" y="6081269"/>
            <a:ext cx="794156" cy="7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59" y="3989716"/>
            <a:ext cx="10853535" cy="196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10" y="3450439"/>
            <a:ext cx="7517267" cy="80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56" y="5464064"/>
            <a:ext cx="8527689" cy="4937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7" name="그룹 3"/>
          <p:cNvGrpSpPr/>
          <p:nvPr/>
        </p:nvGrpSpPr>
        <p:grpSpPr>
          <a:xfrm>
            <a:off x="12921905" y="881633"/>
            <a:ext cx="4344762" cy="438673"/>
            <a:chOff x="0" y="0"/>
            <a:chExt cx="4344762" cy="438672"/>
          </a:xfrm>
        </p:grpSpPr>
        <p:pic>
          <p:nvPicPr>
            <p:cNvPr id="425" name="Object 6" descr="Object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63205"/>
              <a:ext cx="3942381" cy="37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Object 8" descr="Object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5236" y="0"/>
              <a:ext cx="359526" cy="368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52" y="849602"/>
            <a:ext cx="2891041" cy="57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그룹 1003"/>
          <p:cNvGrpSpPr/>
          <p:nvPr/>
        </p:nvGrpSpPr>
        <p:grpSpPr>
          <a:xfrm>
            <a:off x="-4813621" y="1831089"/>
            <a:ext cx="27827914" cy="8636993"/>
            <a:chOff x="0" y="0"/>
            <a:chExt cx="27827913" cy="8636992"/>
          </a:xfrm>
        </p:grpSpPr>
        <p:pic>
          <p:nvPicPr>
            <p:cNvPr id="432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7827914" cy="8636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346" y="723081"/>
              <a:ext cx="4066820" cy="1097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7006" y="1176551"/>
              <a:ext cx="8285624" cy="492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Object 14" descr="Object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6976" y="1453424"/>
              <a:ext cx="13999004" cy="414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Object 35" descr="Object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64" y="2778566"/>
            <a:ext cx="10907709" cy="612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영상재생 페이지.png" descr="영상재생 페이지.png"/>
          <p:cNvPicPr>
            <a:picLocks noChangeAspect="1"/>
          </p:cNvPicPr>
          <p:nvPr/>
        </p:nvPicPr>
        <p:blipFill>
          <a:blip r:embed="rId3"/>
          <a:srcRect b="6609"/>
          <a:stretch>
            <a:fillRect/>
          </a:stretch>
        </p:blipFill>
        <p:spPr>
          <a:xfrm>
            <a:off x="4800598" y="3038088"/>
            <a:ext cx="8565104" cy="5268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ject 9" descr="Object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52" y="735319"/>
            <a:ext cx="3221827" cy="57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2" name="그룹 1005"/>
          <p:cNvGrpSpPr/>
          <p:nvPr/>
        </p:nvGrpSpPr>
        <p:grpSpPr>
          <a:xfrm>
            <a:off x="13728878" y="3107202"/>
            <a:ext cx="3358026" cy="2864311"/>
            <a:chOff x="0" y="0"/>
            <a:chExt cx="3358024" cy="2864310"/>
          </a:xfrm>
        </p:grpSpPr>
        <p:pic>
          <p:nvPicPr>
            <p:cNvPr id="498" name="Object 16" descr="Object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357729" cy="284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Object 19" descr="Object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358025" cy="217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0" name="Object 21" descr="Object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0039" y="301549"/>
              <a:ext cx="2083353" cy="510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Object 22" descr="Object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2710" y="920183"/>
              <a:ext cx="3016419" cy="1944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7" name="그룹 1008"/>
          <p:cNvGrpSpPr/>
          <p:nvPr/>
        </p:nvGrpSpPr>
        <p:grpSpPr>
          <a:xfrm>
            <a:off x="1090533" y="4947691"/>
            <a:ext cx="3358025" cy="2848411"/>
            <a:chOff x="0" y="0"/>
            <a:chExt cx="3358024" cy="2848410"/>
          </a:xfrm>
        </p:grpSpPr>
        <p:pic>
          <p:nvPicPr>
            <p:cNvPr id="503" name="Object 26" descr="Object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357729" cy="2848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4" name="Object 29" descr="Object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358025" cy="217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Object 31" descr="Object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041" y="301549"/>
              <a:ext cx="2159896" cy="50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Object 32" descr="Object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2738" y="920184"/>
              <a:ext cx="2990638" cy="1630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8" name="Object 38" descr="Object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11145" y="3653811"/>
            <a:ext cx="1503258" cy="502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Object 47" descr="Object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3959514" y="6909519"/>
            <a:ext cx="1760608" cy="502859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직사각형 5"/>
          <p:cNvSpPr/>
          <p:nvPr/>
        </p:nvSpPr>
        <p:spPr>
          <a:xfrm>
            <a:off x="4952999" y="6989156"/>
            <a:ext cx="5824146" cy="338807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직사각형 37"/>
          <p:cNvSpPr/>
          <p:nvPr/>
        </p:nvSpPr>
        <p:spPr>
          <a:xfrm>
            <a:off x="10781662" y="3150471"/>
            <a:ext cx="2584189" cy="5156199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905" y="944839"/>
            <a:ext cx="3942380" cy="37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Object 9" descr="Objec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21" y="735319"/>
            <a:ext cx="2560256" cy="57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9" name="그룹 1004"/>
          <p:cNvGrpSpPr/>
          <p:nvPr/>
        </p:nvGrpSpPr>
        <p:grpSpPr>
          <a:xfrm>
            <a:off x="-9845598" y="-280314"/>
            <a:ext cx="20771429" cy="12352381"/>
            <a:chOff x="0" y="0"/>
            <a:chExt cx="20771428" cy="12352380"/>
          </a:xfrm>
        </p:grpSpPr>
        <p:pic>
          <p:nvPicPr>
            <p:cNvPr id="517" name="Object 13" descr="Object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0771429" cy="12352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Object 14" descr="Object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5531" y="2956995"/>
              <a:ext cx="10385645" cy="617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0" name="Object 17" descr="Object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222" y="3235800"/>
            <a:ext cx="3221091" cy="4681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Object 20" descr="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8075" y="4135751"/>
            <a:ext cx="2081869" cy="5028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그룹 1007"/>
          <p:cNvGrpSpPr/>
          <p:nvPr/>
        </p:nvGrpSpPr>
        <p:grpSpPr>
          <a:xfrm>
            <a:off x="6114446" y="2890304"/>
            <a:ext cx="3358026" cy="5372578"/>
            <a:chOff x="0" y="0"/>
            <a:chExt cx="3358024" cy="5372577"/>
          </a:xfrm>
        </p:grpSpPr>
        <p:pic>
          <p:nvPicPr>
            <p:cNvPr id="522" name="Object 24" descr="Object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357729" cy="2523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Object 27" descr="Object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3358025" cy="217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4" name="Object 29" descr="Object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715" y="920188"/>
              <a:ext cx="3014749" cy="1398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Object 30" descr="Object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927" y="332142"/>
              <a:ext cx="2291269" cy="50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Object 32" descr="Object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848897"/>
              <a:ext cx="3357729" cy="2523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Object 35" descr="Object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2848897"/>
              <a:ext cx="3358025" cy="217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Object 37" descr="Object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2716" y="3769087"/>
              <a:ext cx="3026021" cy="1398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Object 38" descr="Object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32983" y="3182805"/>
              <a:ext cx="1408385" cy="50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3" name="그룹 1012"/>
          <p:cNvGrpSpPr/>
          <p:nvPr/>
        </p:nvGrpSpPr>
        <p:grpSpPr>
          <a:xfrm>
            <a:off x="4503808" y="-280314"/>
            <a:ext cx="20771429" cy="12352381"/>
            <a:chOff x="0" y="0"/>
            <a:chExt cx="20771428" cy="12352380"/>
          </a:xfrm>
        </p:grpSpPr>
        <p:pic>
          <p:nvPicPr>
            <p:cNvPr id="531" name="Object 41" descr="Object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0771429" cy="12352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2" name="Object 42" descr="Object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5531" y="2956995"/>
              <a:ext cx="10385645" cy="617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4" name="Object 45" descr="Object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9340" y="6812253"/>
            <a:ext cx="2086450" cy="502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영상재생 페이지.png" descr="영상재생 페이지.png"/>
          <p:cNvPicPr>
            <a:picLocks noChangeAspect="1"/>
          </p:cNvPicPr>
          <p:nvPr/>
        </p:nvPicPr>
        <p:blipFill>
          <a:blip r:embed="rId17"/>
          <a:srcRect r="11830"/>
          <a:stretch>
            <a:fillRect/>
          </a:stretch>
        </p:blipFill>
        <p:spPr>
          <a:xfrm>
            <a:off x="-2177377" y="3107845"/>
            <a:ext cx="6626464" cy="495019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직사각형 36"/>
          <p:cNvSpPr/>
          <p:nvPr/>
        </p:nvSpPr>
        <p:spPr>
          <a:xfrm>
            <a:off x="3034212" y="3106682"/>
            <a:ext cx="1469597" cy="495019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7" name="별: 꼭짓점 5개 5"/>
          <p:cNvSpPr/>
          <p:nvPr/>
        </p:nvSpPr>
        <p:spPr>
          <a:xfrm>
            <a:off x="3047353" y="4002388"/>
            <a:ext cx="179547" cy="19961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별: 꼭짓점 5개 39"/>
          <p:cNvSpPr/>
          <p:nvPr/>
        </p:nvSpPr>
        <p:spPr>
          <a:xfrm>
            <a:off x="3047353" y="5302147"/>
            <a:ext cx="179547" cy="19961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9" name="북마크 페이지.png" descr="북마크 페이지.png"/>
          <p:cNvPicPr>
            <a:picLocks noChangeAspect="1"/>
          </p:cNvPicPr>
          <p:nvPr/>
        </p:nvPicPr>
        <p:blipFill>
          <a:blip r:embed="rId18"/>
          <a:srcRect l="1869" r="1869"/>
          <a:stretch>
            <a:fillRect/>
          </a:stretch>
        </p:blipFill>
        <p:spPr>
          <a:xfrm>
            <a:off x="10871110" y="3106682"/>
            <a:ext cx="7927383" cy="495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Object 9" descr="Objec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7" name="그룹 2"/>
          <p:cNvGrpSpPr/>
          <p:nvPr/>
        </p:nvGrpSpPr>
        <p:grpSpPr>
          <a:xfrm>
            <a:off x="1219199" y="2785083"/>
            <a:ext cx="15418021" cy="6223754"/>
            <a:chOff x="0" y="0"/>
            <a:chExt cx="15418020" cy="6223752"/>
          </a:xfrm>
        </p:grpSpPr>
        <p:pic>
          <p:nvPicPr>
            <p:cNvPr id="544" name="Object 13" descr="Object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11591142" cy="6223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6" name="그룹 1006"/>
            <p:cNvGrpSpPr/>
            <p:nvPr/>
          </p:nvGrpSpPr>
          <p:grpSpPr>
            <a:xfrm>
              <a:off x="10571481" y="-1"/>
              <a:ext cx="4846539" cy="6223754"/>
              <a:chOff x="0" y="0"/>
              <a:chExt cx="4846538" cy="6223752"/>
            </a:xfrm>
          </p:grpSpPr>
          <p:grpSp>
            <p:nvGrpSpPr>
              <p:cNvPr id="551" name="그룹 1007"/>
              <p:cNvGrpSpPr/>
              <p:nvPr/>
            </p:nvGrpSpPr>
            <p:grpSpPr>
              <a:xfrm>
                <a:off x="0" y="0"/>
                <a:ext cx="4834691" cy="1889903"/>
                <a:chOff x="0" y="0"/>
                <a:chExt cx="4834690" cy="1889902"/>
              </a:xfrm>
            </p:grpSpPr>
            <p:pic>
              <p:nvPicPr>
                <p:cNvPr id="545" name="Object 18" descr="Object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739" y="0"/>
                  <a:ext cx="4363952" cy="188990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6" name="Object 20" descr="Object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373" y="361608"/>
                  <a:ext cx="1196274" cy="4940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7" name="Object 21" descr="Object 2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3857" y="829788"/>
                  <a:ext cx="3661983" cy="6845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50" name="그룹 1009"/>
                <p:cNvGrpSpPr/>
                <p:nvPr/>
              </p:nvGrpSpPr>
              <p:grpSpPr>
                <a:xfrm>
                  <a:off x="0" y="564859"/>
                  <a:ext cx="843011" cy="760184"/>
                  <a:chOff x="0" y="0"/>
                  <a:chExt cx="843010" cy="760182"/>
                </a:xfrm>
              </p:grpSpPr>
              <p:pic>
                <p:nvPicPr>
                  <p:cNvPr id="548" name="Object 24" descr="Object 24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8470" y="0"/>
                    <a:ext cx="744541" cy="76018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49" name="Object 26" descr="Object 2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0" y="83025"/>
                    <a:ext cx="732390" cy="5694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grpSp>
            <p:nvGrpSpPr>
              <p:cNvPr id="558" name="그룹 1011"/>
              <p:cNvGrpSpPr/>
              <p:nvPr/>
            </p:nvGrpSpPr>
            <p:grpSpPr>
              <a:xfrm>
                <a:off x="0" y="2182392"/>
                <a:ext cx="4846539" cy="1892199"/>
                <a:chOff x="0" y="0"/>
                <a:chExt cx="4846538" cy="1892197"/>
              </a:xfrm>
            </p:grpSpPr>
            <p:pic>
              <p:nvPicPr>
                <p:cNvPr id="552" name="Object 31" descr="Object 3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2586" y="0"/>
                  <a:ext cx="4363953" cy="18921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3" name="Object 33" descr="Object 33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4220" y="276573"/>
                  <a:ext cx="1652010" cy="4897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4" name="Object 34" descr="Object 34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5705" y="701565"/>
                  <a:ext cx="3630632" cy="97377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57" name="그룹 1013"/>
                <p:cNvGrpSpPr/>
                <p:nvPr/>
              </p:nvGrpSpPr>
              <p:grpSpPr>
                <a:xfrm>
                  <a:off x="-1" y="566007"/>
                  <a:ext cx="835355" cy="760184"/>
                  <a:chOff x="0" y="0"/>
                  <a:chExt cx="835353" cy="760182"/>
                </a:xfrm>
              </p:grpSpPr>
              <p:pic>
                <p:nvPicPr>
                  <p:cNvPr id="555" name="Object 37" descr="Object 37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0812" y="0"/>
                    <a:ext cx="744542" cy="76018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56" name="Object 39" descr="Object 39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0" y="90847"/>
                    <a:ext cx="761319" cy="5694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grpSp>
            <p:nvGrpSpPr>
              <p:cNvPr id="565" name="그룹 1015"/>
              <p:cNvGrpSpPr/>
              <p:nvPr/>
            </p:nvGrpSpPr>
            <p:grpSpPr>
              <a:xfrm>
                <a:off x="19505" y="4332345"/>
                <a:ext cx="4827034" cy="1891408"/>
                <a:chOff x="0" y="0"/>
                <a:chExt cx="4827033" cy="1891406"/>
              </a:xfrm>
            </p:grpSpPr>
            <p:pic>
              <p:nvPicPr>
                <p:cNvPr id="559" name="Object 44" descr="Object 4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081" y="0"/>
                  <a:ext cx="4363953" cy="189140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0" name="Object 46" descr="Object 4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1490" y="304828"/>
                  <a:ext cx="1652010" cy="4899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1" name="Object 47" descr="Object 47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2943" y="718520"/>
                  <a:ext cx="3629310" cy="978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64" name="그룹 1017"/>
                <p:cNvGrpSpPr/>
                <p:nvPr/>
              </p:nvGrpSpPr>
              <p:grpSpPr>
                <a:xfrm>
                  <a:off x="0" y="565611"/>
                  <a:ext cx="835354" cy="760184"/>
                  <a:chOff x="0" y="0"/>
                  <a:chExt cx="835353" cy="760182"/>
                </a:xfrm>
              </p:grpSpPr>
              <p:pic>
                <p:nvPicPr>
                  <p:cNvPr id="562" name="Object 50" descr="Object 50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0812" y="0"/>
                    <a:ext cx="744542" cy="76018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63" name="Object 52" descr="Object 52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0" y="90846"/>
                    <a:ext cx="760992" cy="5694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</p:grpSp>
      <p:pic>
        <p:nvPicPr>
          <p:cNvPr id="568" name="Object 57" descr="Object 5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3648" y="736509"/>
            <a:ext cx="3518965" cy="626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시청기록 페이지.png" descr="시청기록 페이지.png"/>
          <p:cNvPicPr>
            <a:picLocks noChangeAspect="1"/>
          </p:cNvPicPr>
          <p:nvPr/>
        </p:nvPicPr>
        <p:blipFill>
          <a:blip r:embed="rId21"/>
          <a:srcRect b="4345"/>
          <a:stretch>
            <a:fillRect/>
          </a:stretch>
        </p:blipFill>
        <p:spPr>
          <a:xfrm>
            <a:off x="2438400" y="3086099"/>
            <a:ext cx="9143431" cy="5257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3469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43" y="4539836"/>
            <a:ext cx="9057314" cy="1666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59" y="6380345"/>
            <a:ext cx="2167598" cy="1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Object 9" descr="Object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332" y="3706036"/>
            <a:ext cx="719051" cy="75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Object 11" descr="Object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571" y="9548142"/>
            <a:ext cx="9908187" cy="37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59" y="3989716"/>
            <a:ext cx="10533545" cy="1965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10" y="3450440"/>
            <a:ext cx="7470865" cy="809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56" y="5464064"/>
            <a:ext cx="8527689" cy="49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01" y="736509"/>
            <a:ext cx="2891042" cy="57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10" descr="Object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75" y="1533332"/>
            <a:ext cx="16241272" cy="952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그룹 1004"/>
          <p:cNvGrpSpPr/>
          <p:nvPr/>
        </p:nvGrpSpPr>
        <p:grpSpPr>
          <a:xfrm>
            <a:off x="994287" y="2034547"/>
            <a:ext cx="16384523" cy="6898293"/>
            <a:chOff x="0" y="0"/>
            <a:chExt cx="16384523" cy="6898293"/>
          </a:xfrm>
        </p:grpSpPr>
        <p:grpSp>
          <p:nvGrpSpPr>
            <p:cNvPr id="141" name="그룹 1005"/>
            <p:cNvGrpSpPr/>
            <p:nvPr/>
          </p:nvGrpSpPr>
          <p:grpSpPr>
            <a:xfrm>
              <a:off x="7281" y="0"/>
              <a:ext cx="16279404" cy="2057084"/>
              <a:chOff x="0" y="0"/>
              <a:chExt cx="16279403" cy="2057084"/>
            </a:xfrm>
          </p:grpSpPr>
          <p:pic>
            <p:nvPicPr>
              <p:cNvPr id="138" name="Object 15" descr="Object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603395"/>
                <a:ext cx="16279404" cy="1453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Object 17" descr="Object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3" y="0"/>
                <a:ext cx="3262143" cy="4604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" name="Object 18" descr="Object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3" y="736645"/>
                <a:ext cx="16258897" cy="1246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6" name="그룹 1009"/>
            <p:cNvGrpSpPr/>
            <p:nvPr/>
          </p:nvGrpSpPr>
          <p:grpSpPr>
            <a:xfrm>
              <a:off x="0" y="2554127"/>
              <a:ext cx="5053332" cy="4301430"/>
              <a:chOff x="0" y="0"/>
              <a:chExt cx="5053331" cy="4301428"/>
            </a:xfrm>
          </p:grpSpPr>
          <p:grpSp>
            <p:nvGrpSpPr>
              <p:cNvPr id="144" name="그룹 1010"/>
              <p:cNvGrpSpPr/>
              <p:nvPr/>
            </p:nvGrpSpPr>
            <p:grpSpPr>
              <a:xfrm>
                <a:off x="0" y="0"/>
                <a:ext cx="5053332" cy="4301429"/>
                <a:chOff x="0" y="0"/>
                <a:chExt cx="5053331" cy="4301429"/>
              </a:xfrm>
            </p:grpSpPr>
            <p:pic>
              <p:nvPicPr>
                <p:cNvPr id="142" name="Object 29" descr="Object 29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84" y="0"/>
                  <a:ext cx="5019048" cy="34285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Object 31" descr="Object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3890011"/>
                  <a:ext cx="1619618" cy="411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5" name="Object 34" descr="Object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83" y="3609524"/>
                <a:ext cx="899021" cy="262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0" name="그룹 1013"/>
            <p:cNvGrpSpPr/>
            <p:nvPr/>
          </p:nvGrpSpPr>
          <p:grpSpPr>
            <a:xfrm>
              <a:off x="5620638" y="2569881"/>
              <a:ext cx="5037457" cy="4323649"/>
              <a:chOff x="0" y="0"/>
              <a:chExt cx="5037455" cy="4323648"/>
            </a:xfrm>
          </p:grpSpPr>
          <p:pic>
            <p:nvPicPr>
              <p:cNvPr id="147" name="Object 39" descr="Object 3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08" y="0"/>
                <a:ext cx="5019048" cy="34285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Object 41" descr="Object 4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910801"/>
                <a:ext cx="2891814" cy="4128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Object 43" descr="Object 4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79" y="3609524"/>
                <a:ext cx="905443" cy="262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4" name="그룹 1016"/>
            <p:cNvGrpSpPr/>
            <p:nvPr/>
          </p:nvGrpSpPr>
          <p:grpSpPr>
            <a:xfrm>
              <a:off x="11321667" y="2596864"/>
              <a:ext cx="5062857" cy="4301430"/>
              <a:chOff x="0" y="0"/>
              <a:chExt cx="5062856" cy="4301429"/>
            </a:xfrm>
          </p:grpSpPr>
          <p:pic>
            <p:nvPicPr>
              <p:cNvPr id="151" name="Object 48" descr="Object 4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08" y="0"/>
                <a:ext cx="5019049" cy="34285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Object 50" descr="Object 5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3888582"/>
                <a:ext cx="2017322" cy="4128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Object 52" descr="Object 5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08" y="3609524"/>
                <a:ext cx="887076" cy="262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53" y="735319"/>
            <a:ext cx="2825331" cy="57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905" y="944839"/>
            <a:ext cx="3942380" cy="37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그룹 3"/>
          <p:cNvGrpSpPr/>
          <p:nvPr/>
        </p:nvGrpSpPr>
        <p:grpSpPr>
          <a:xfrm>
            <a:off x="1022222" y="1866899"/>
            <a:ext cx="16122779" cy="7248613"/>
            <a:chOff x="0" y="0"/>
            <a:chExt cx="16122778" cy="7248611"/>
          </a:xfrm>
        </p:grpSpPr>
        <p:pic>
          <p:nvPicPr>
            <p:cNvPr id="160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316011"/>
              <a:ext cx="16122779" cy="593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12" descr="Object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7010" y="-1"/>
              <a:ext cx="11181796" cy="403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14" descr="Object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8054" y="795784"/>
              <a:ext cx="7455951" cy="921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Object 16" descr="Object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3358" y="856381"/>
              <a:ext cx="5557653" cy="865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6" name="그룹 1005"/>
            <p:cNvGrpSpPr/>
            <p:nvPr/>
          </p:nvGrpSpPr>
          <p:grpSpPr>
            <a:xfrm>
              <a:off x="830462" y="4518856"/>
              <a:ext cx="328270" cy="208663"/>
              <a:chOff x="0" y="0"/>
              <a:chExt cx="328269" cy="208662"/>
            </a:xfrm>
          </p:grpSpPr>
          <p:pic>
            <p:nvPicPr>
              <p:cNvPr id="164" name="Object 18" descr="Object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861" y="0"/>
                <a:ext cx="202409" cy="208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5" name="Object 20" descr="Object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17390"/>
                <a:ext cx="122189" cy="138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7" name="Object 24" descr="Object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959" y="2282509"/>
              <a:ext cx="2758258" cy="78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Object 26" descr="Object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85977" y="2395875"/>
              <a:ext cx="1313947" cy="600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Object 27" descr="Object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81068" y="5190286"/>
              <a:ext cx="970993" cy="369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Object 29" descr="Object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3247" y="2029500"/>
              <a:ext cx="437476" cy="21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Object 32" descr="Object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9959" y="3860568"/>
              <a:ext cx="2771548" cy="3068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Object 35" descr="Object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3247" y="3283344"/>
              <a:ext cx="2758259" cy="435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Object 37" descr="Object 3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7728" y="3277109"/>
              <a:ext cx="1862036" cy="440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Object 38" descr="Object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7358" y="4000399"/>
              <a:ext cx="2275499" cy="272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7" name="그룹 1011"/>
            <p:cNvGrpSpPr/>
            <p:nvPr/>
          </p:nvGrpSpPr>
          <p:grpSpPr>
            <a:xfrm>
              <a:off x="3461506" y="4664051"/>
              <a:ext cx="357943" cy="227527"/>
              <a:chOff x="0" y="0"/>
              <a:chExt cx="357942" cy="227525"/>
            </a:xfrm>
          </p:grpSpPr>
          <p:pic>
            <p:nvPicPr>
              <p:cNvPr id="175" name="Object 40" descr="Object 4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38" y="0"/>
                <a:ext cx="220705" cy="227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6" name="Object 42" descr="Object 42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18962"/>
                <a:ext cx="133234" cy="1505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0" name="그룹 1013"/>
            <p:cNvGrpSpPr/>
            <p:nvPr/>
          </p:nvGrpSpPr>
          <p:grpSpPr>
            <a:xfrm>
              <a:off x="3944646" y="4431355"/>
              <a:ext cx="328270" cy="208663"/>
              <a:chOff x="0" y="0"/>
              <a:chExt cx="328269" cy="208662"/>
            </a:xfrm>
          </p:grpSpPr>
          <p:pic>
            <p:nvPicPr>
              <p:cNvPr id="178" name="Object 46" descr="Object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861" y="0"/>
                <a:ext cx="202409" cy="208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Object 48" descr="Object 4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17391"/>
                <a:ext cx="122189" cy="138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3" name="그룹 1015"/>
            <p:cNvGrpSpPr/>
            <p:nvPr/>
          </p:nvGrpSpPr>
          <p:grpSpPr>
            <a:xfrm>
              <a:off x="6531201" y="4671720"/>
              <a:ext cx="357944" cy="227526"/>
              <a:chOff x="0" y="0"/>
              <a:chExt cx="357942" cy="227525"/>
            </a:xfrm>
          </p:grpSpPr>
          <p:pic>
            <p:nvPicPr>
              <p:cNvPr id="181" name="Object 52" descr="Object 52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38" y="0"/>
                <a:ext cx="220705" cy="227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2" name="Object 54" descr="Object 5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18962"/>
                <a:ext cx="133234" cy="1505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6" name="그룹 1017"/>
            <p:cNvGrpSpPr/>
            <p:nvPr/>
          </p:nvGrpSpPr>
          <p:grpSpPr>
            <a:xfrm>
              <a:off x="9650088" y="4671720"/>
              <a:ext cx="357944" cy="227526"/>
              <a:chOff x="0" y="0"/>
              <a:chExt cx="357942" cy="227525"/>
            </a:xfrm>
          </p:grpSpPr>
          <p:pic>
            <p:nvPicPr>
              <p:cNvPr id="184" name="Object 58" descr="Object 5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38" y="0"/>
                <a:ext cx="220705" cy="227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5" name="Object 60" descr="Object 6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18962"/>
                <a:ext cx="133234" cy="1505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9" name="그룹 1019"/>
            <p:cNvGrpSpPr/>
            <p:nvPr/>
          </p:nvGrpSpPr>
          <p:grpSpPr>
            <a:xfrm>
              <a:off x="10133229" y="4439024"/>
              <a:ext cx="328270" cy="208663"/>
              <a:chOff x="0" y="0"/>
              <a:chExt cx="328269" cy="208662"/>
            </a:xfrm>
          </p:grpSpPr>
          <p:pic>
            <p:nvPicPr>
              <p:cNvPr id="187" name="Object 64" descr="Object 6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861" y="0"/>
                <a:ext cx="202409" cy="208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8" name="Object 66" descr="Object 6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17390"/>
                <a:ext cx="122189" cy="138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0" name="Object 69" descr="Object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683835" y="5110454"/>
              <a:ext cx="970993" cy="369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3" name="그룹 1021"/>
            <p:cNvGrpSpPr/>
            <p:nvPr/>
          </p:nvGrpSpPr>
          <p:grpSpPr>
            <a:xfrm>
              <a:off x="12716759" y="4671720"/>
              <a:ext cx="357944" cy="227526"/>
              <a:chOff x="0" y="0"/>
              <a:chExt cx="357942" cy="227525"/>
            </a:xfrm>
          </p:grpSpPr>
          <p:pic>
            <p:nvPicPr>
              <p:cNvPr id="191" name="Object 71" descr="Object 7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38" y="0"/>
                <a:ext cx="220705" cy="227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2" name="Object 73" descr="Object 73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18962"/>
                <a:ext cx="133234" cy="1505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6" name="그룹 1023"/>
            <p:cNvGrpSpPr/>
            <p:nvPr/>
          </p:nvGrpSpPr>
          <p:grpSpPr>
            <a:xfrm>
              <a:off x="13199900" y="4439024"/>
              <a:ext cx="328270" cy="208663"/>
              <a:chOff x="0" y="0"/>
              <a:chExt cx="328269" cy="208662"/>
            </a:xfrm>
          </p:grpSpPr>
          <p:pic>
            <p:nvPicPr>
              <p:cNvPr id="194" name="Object 77" descr="Object 7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861" y="0"/>
                <a:ext cx="202409" cy="208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Object 79" descr="Object 7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17390"/>
                <a:ext cx="122189" cy="138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7" name="Object 83" descr="Object 8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841932" y="2282509"/>
              <a:ext cx="2724471" cy="775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Object 85" descr="Object 8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321910" y="2145469"/>
              <a:ext cx="2308889" cy="1602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86" descr="Object 8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4512327" y="5154666"/>
              <a:ext cx="959098" cy="364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88" descr="Object 8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841932" y="3841238"/>
              <a:ext cx="2724471" cy="305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91" descr="Object 9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855058" y="3271084"/>
              <a:ext cx="2724471" cy="4301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93" descr="Object 9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195354" y="3264930"/>
              <a:ext cx="1776280" cy="459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bject 94" descr="Object 9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3010045" y="4096611"/>
              <a:ext cx="2478908" cy="2149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Object 95" descr="Object 9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21953" y="5190286"/>
              <a:ext cx="970992" cy="369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Object 97" descr="Object 9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30843" y="2282509"/>
              <a:ext cx="2758258" cy="78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Object 99" descr="Object 99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167139" y="2145469"/>
              <a:ext cx="2316999" cy="1602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Object 101" descr="Object 10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730843" y="3860568"/>
              <a:ext cx="2771548" cy="3039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Object 104" descr="Object 1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44131" y="3283344"/>
              <a:ext cx="2758259" cy="435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Object 106" descr="Object 10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88617" y="3277107"/>
              <a:ext cx="1497333" cy="440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Object 107" descr="Object 107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85338" y="4017432"/>
              <a:ext cx="2508752" cy="2725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3" name="그룹 1031"/>
            <p:cNvGrpSpPr/>
            <p:nvPr/>
          </p:nvGrpSpPr>
          <p:grpSpPr>
            <a:xfrm>
              <a:off x="6932472" y="4518856"/>
              <a:ext cx="328270" cy="208663"/>
              <a:chOff x="0" y="0"/>
              <a:chExt cx="328269" cy="208662"/>
            </a:xfrm>
          </p:grpSpPr>
          <p:pic>
            <p:nvPicPr>
              <p:cNvPr id="211" name="Object 109" descr="Object 10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861" y="0"/>
                <a:ext cx="202409" cy="208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2" name="Object 111" descr="Object 1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17390"/>
                <a:ext cx="122189" cy="138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4" name="Object 115" descr="Object 1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91967" y="2282509"/>
              <a:ext cx="2758259" cy="78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Object 117" descr="Object 117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208218" y="2174433"/>
              <a:ext cx="2316999" cy="1602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Object 118" descr="Object 1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83078" y="5190286"/>
              <a:ext cx="970993" cy="369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Object 120" descr="Object 120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855016" y="3860568"/>
              <a:ext cx="2695209" cy="3039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Object 123" descr="Object 1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05256" y="3283344"/>
              <a:ext cx="2758259" cy="435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Object 125" descr="Object 12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149739" y="3277115"/>
              <a:ext cx="1539611" cy="44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Object 126" descr="Object 126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001150" y="4033892"/>
              <a:ext cx="2417879" cy="2721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Object 128" descr="Object 1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11996" y="2282509"/>
              <a:ext cx="2758258" cy="785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Object 130" descr="Object 13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255656" y="2145469"/>
              <a:ext cx="2316999" cy="1602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Object 132" descr="Object 13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811996" y="3860568"/>
              <a:ext cx="2771548" cy="3039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Object 135" descr="Object 1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25285" y="3283344"/>
              <a:ext cx="2758259" cy="435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Object 137" descr="Object 137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169799" y="3277119"/>
              <a:ext cx="1722822" cy="440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Object 138" descr="Object 138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958114" y="4067647"/>
              <a:ext cx="2498245" cy="2149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6" y="1315666"/>
            <a:ext cx="5315301" cy="411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01" y="736509"/>
            <a:ext cx="2891042" cy="5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Object 3" descr="Objec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그룹 6"/>
          <p:cNvGrpSpPr/>
          <p:nvPr/>
        </p:nvGrpSpPr>
        <p:grpSpPr>
          <a:xfrm>
            <a:off x="2190880" y="2837063"/>
            <a:ext cx="13844199" cy="5448449"/>
            <a:chOff x="0" y="0"/>
            <a:chExt cx="13844198" cy="5448448"/>
          </a:xfrm>
        </p:grpSpPr>
        <p:pic>
          <p:nvPicPr>
            <p:cNvPr id="234" name="Object 11" descr="Object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Object 15" descr="Object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0862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Object 17" descr="Object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1368" y="455000"/>
              <a:ext cx="1682526" cy="390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Object 19" descr="Object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Object 21" descr="Object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959" y="3282018"/>
              <a:ext cx="1732566" cy="41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Object 23" descr="Object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0862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Object 25" descr="Object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1368" y="3272934"/>
              <a:ext cx="1441385" cy="421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Object 27" descr="Object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2835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Object 29" descr="Object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93143" y="455000"/>
              <a:ext cx="1783494" cy="410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31" descr="Object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1724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Object 33" descr="Object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74391" y="3282018"/>
              <a:ext cx="1997250" cy="41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Object 35" descr="Object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0046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Object 37" descr="Object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97678" y="441899"/>
              <a:ext cx="1572495" cy="419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Object 43" descr="Object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9184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Object 45" descr="Object 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77456" y="3319661"/>
              <a:ext cx="1571215" cy="390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Object 47" descr="Object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0046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Google Shape;179;p8" descr="Google Shape;179;p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635694" y="1026008"/>
              <a:ext cx="1812856" cy="8340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pic>
          <p:nvPicPr>
            <p:cNvPr id="251" name="Google Shape;185;p8" descr="Google Shape;185;p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77822" y="3940663"/>
              <a:ext cx="1731957" cy="83675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pic>
          <p:nvPicPr>
            <p:cNvPr id="252" name="Google Shape;186;p8" descr="Google Shape;186;p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3831" y="3852517"/>
              <a:ext cx="1816488" cy="82953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pic>
          <p:nvPicPr>
            <p:cNvPr id="253" name="Google Shape;190;p8" descr="Google Shape;190;p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12266" y="3847131"/>
              <a:ext cx="1812882" cy="83492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sp>
          <p:nvSpPr>
            <p:cNvPr id="254" name="TextBox 4"/>
            <p:cNvSpPr txBox="1"/>
            <p:nvPr/>
          </p:nvSpPr>
          <p:spPr>
            <a:xfrm>
              <a:off x="12171030" y="3282018"/>
              <a:ext cx="741944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Notion</a:t>
              </a:r>
            </a:p>
          </p:txBody>
        </p:sp>
        <p:pic>
          <p:nvPicPr>
            <p:cNvPr id="255" name="Google Shape;187;p8" descr="Google Shape;187;p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847406" y="999745"/>
              <a:ext cx="1816488" cy="85622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pic>
          <p:nvPicPr>
            <p:cNvPr id="256" name="Google Shape;189;p8" descr="Google Shape;189;p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14832" y="3859416"/>
              <a:ext cx="1860159" cy="8346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262626">
                  <a:alpha val="40000"/>
                </a:srgbClr>
              </a:outerShdw>
            </a:effectLst>
          </p:spPr>
        </p:pic>
        <p:sp>
          <p:nvSpPr>
            <p:cNvPr id="257" name="TextBox 58"/>
            <p:cNvSpPr txBox="1"/>
            <p:nvPr/>
          </p:nvSpPr>
          <p:spPr>
            <a:xfrm>
              <a:off x="394648" y="495171"/>
              <a:ext cx="1807478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Spring framework </a:t>
              </a:r>
            </a:p>
          </p:txBody>
        </p:sp>
        <p:pic>
          <p:nvPicPr>
            <p:cNvPr id="258" name="그림 7" descr="그림 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8928" y="1067270"/>
              <a:ext cx="1906292" cy="796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그림 10" descr="그림 1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34911" y="1067270"/>
              <a:ext cx="1816488" cy="75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그림 9" descr="그림 9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80835" y="3859416"/>
              <a:ext cx="1861391" cy="758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2" name="Object 43" descr="Object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903" y="2825865"/>
            <a:ext cx="2604153" cy="260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qldev.png" descr="sqldev.png"/>
          <p:cNvPicPr>
            <a:picLocks noChangeAspect="1"/>
          </p:cNvPicPr>
          <p:nvPr/>
        </p:nvPicPr>
        <p:blipFill>
          <a:blip r:embed="rId24"/>
          <a:srcRect l="27791" t="14864" r="31230" b="14778"/>
          <a:stretch>
            <a:fillRect/>
          </a:stretch>
        </p:blipFill>
        <p:spPr>
          <a:xfrm>
            <a:off x="8668009" y="3678528"/>
            <a:ext cx="948472" cy="1083679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extBox 4"/>
          <p:cNvSpPr txBox="1"/>
          <p:nvPr/>
        </p:nvSpPr>
        <p:spPr>
          <a:xfrm>
            <a:off x="8409595" y="3263587"/>
            <a:ext cx="146536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SQL Developer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86" y="1315666"/>
            <a:ext cx="5315301" cy="411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01" y="736509"/>
            <a:ext cx="2891042" cy="5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3" descr="Objec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05" y="944839"/>
            <a:ext cx="3942380" cy="37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bject 51" descr="Object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2" y="1264108"/>
            <a:ext cx="5296264" cy="550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그룹 6"/>
          <p:cNvGrpSpPr/>
          <p:nvPr/>
        </p:nvGrpSpPr>
        <p:grpSpPr>
          <a:xfrm>
            <a:off x="2190880" y="2837063"/>
            <a:ext cx="13844199" cy="5448449"/>
            <a:chOff x="0" y="0"/>
            <a:chExt cx="13844198" cy="5448448"/>
          </a:xfrm>
        </p:grpSpPr>
        <p:pic>
          <p:nvPicPr>
            <p:cNvPr id="271" name="Object 11" descr="Object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Object 15" descr="Object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0862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Object 19" descr="Object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Object 23" descr="Object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0862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Object 27" descr="Object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1724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Object 31" descr="Object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1724" y="2844296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Object 35" descr="Object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9184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Object 39" descr="Object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0046" y="0"/>
              <a:ext cx="2604153" cy="260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Object 47" descr="Object 4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8462586" y="2844225"/>
              <a:ext cx="2604153" cy="260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TextBox 4"/>
            <p:cNvSpPr txBox="1"/>
            <p:nvPr/>
          </p:nvSpPr>
          <p:spPr>
            <a:xfrm>
              <a:off x="9478411" y="3281948"/>
              <a:ext cx="572503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Excel</a:t>
              </a:r>
            </a:p>
          </p:txBody>
        </p:sp>
        <p:sp>
          <p:nvSpPr>
            <p:cNvPr id="281" name="TextBox 58"/>
            <p:cNvSpPr txBox="1"/>
            <p:nvPr/>
          </p:nvSpPr>
          <p:spPr>
            <a:xfrm>
              <a:off x="839392" y="483620"/>
              <a:ext cx="807354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AWS S3</a:t>
              </a:r>
            </a:p>
          </p:txBody>
        </p:sp>
        <p:pic>
          <p:nvPicPr>
            <p:cNvPr id="282" name="twilio.png" descr="twilio.png"/>
            <p:cNvPicPr>
              <a:picLocks noChangeAspect="1"/>
            </p:cNvPicPr>
            <p:nvPr/>
          </p:nvPicPr>
          <p:blipFill>
            <a:blip r:embed="rId8"/>
            <a:srcRect t="4469" b="4469"/>
            <a:stretch>
              <a:fillRect/>
            </a:stretch>
          </p:blipFill>
          <p:spPr>
            <a:xfrm>
              <a:off x="3234911" y="1067270"/>
              <a:ext cx="1816488" cy="75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TextBox 57"/>
            <p:cNvSpPr txBox="1"/>
            <p:nvPr/>
          </p:nvSpPr>
          <p:spPr>
            <a:xfrm>
              <a:off x="11829689" y="467547"/>
              <a:ext cx="1424867" cy="340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r>
                <a:t>Toast UI Grid</a:t>
              </a:r>
            </a:p>
          </p:txBody>
        </p:sp>
        <p:sp>
          <p:nvSpPr>
            <p:cNvPr id="284" name="TextBox 58"/>
            <p:cNvSpPr txBox="1"/>
            <p:nvPr/>
          </p:nvSpPr>
          <p:spPr>
            <a:xfrm>
              <a:off x="3619472" y="493470"/>
              <a:ext cx="1006932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Twilio API</a:t>
              </a:r>
            </a:p>
          </p:txBody>
        </p:sp>
        <p:sp>
          <p:nvSpPr>
            <p:cNvPr id="285" name="TextBox 58"/>
            <p:cNvSpPr txBox="1"/>
            <p:nvPr/>
          </p:nvSpPr>
          <p:spPr>
            <a:xfrm>
              <a:off x="6327174" y="472768"/>
              <a:ext cx="125474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카카오톡 API</a:t>
              </a:r>
            </a:p>
          </p:txBody>
        </p:sp>
        <p:pic>
          <p:nvPicPr>
            <p:cNvPr id="286" name="카카오톡.png" descr="카카오톡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38956" y="927450"/>
              <a:ext cx="1031176" cy="1031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TextBox 58"/>
            <p:cNvSpPr txBox="1"/>
            <p:nvPr/>
          </p:nvSpPr>
          <p:spPr>
            <a:xfrm>
              <a:off x="9093890" y="471094"/>
              <a:ext cx="1313333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Java Mail API</a:t>
              </a:r>
            </a:p>
          </p:txBody>
        </p:sp>
        <p:pic>
          <p:nvPicPr>
            <p:cNvPr id="288" name="스크린샷 2021-06-30 오후 1.06.35.png" descr="스크린샷 2021-06-30 오후 1.06.35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76922" y="1186729"/>
              <a:ext cx="1930401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TextBox 58"/>
            <p:cNvSpPr txBox="1"/>
            <p:nvPr/>
          </p:nvSpPr>
          <p:spPr>
            <a:xfrm>
              <a:off x="650824" y="3317020"/>
              <a:ext cx="1302505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Google Drive</a:t>
              </a:r>
            </a:p>
          </p:txBody>
        </p:sp>
        <p:sp>
          <p:nvSpPr>
            <p:cNvPr id="290" name="TextBox 58"/>
            <p:cNvSpPr txBox="1"/>
            <p:nvPr/>
          </p:nvSpPr>
          <p:spPr>
            <a:xfrm>
              <a:off x="3589278" y="3348282"/>
              <a:ext cx="1067320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ERD Cloud</a:t>
              </a:r>
            </a:p>
          </p:txBody>
        </p:sp>
        <p:pic>
          <p:nvPicPr>
            <p:cNvPr id="291" name="diagrams.png" descr="diagrams.png"/>
            <p:cNvPicPr>
              <a:picLocks noChangeAspect="1"/>
            </p:cNvPicPr>
            <p:nvPr/>
          </p:nvPicPr>
          <p:blipFill>
            <a:blip r:embed="rId11"/>
            <a:srcRect l="15339" t="38521" r="15339" b="38521"/>
            <a:stretch>
              <a:fillRect/>
            </a:stretch>
          </p:blipFill>
          <p:spPr>
            <a:xfrm>
              <a:off x="5801324" y="4029703"/>
              <a:ext cx="2241436" cy="493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TextBox 58"/>
            <p:cNvSpPr txBox="1"/>
            <p:nvPr/>
          </p:nvSpPr>
          <p:spPr>
            <a:xfrm>
              <a:off x="6263480" y="3348282"/>
              <a:ext cx="1317239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diagrams.net</a:t>
              </a:r>
            </a:p>
          </p:txBody>
        </p:sp>
      </p:grpSp>
      <p:pic>
        <p:nvPicPr>
          <p:cNvPr id="294" name="aws s3.png" descr="aws s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0881" y="3689458"/>
            <a:ext cx="1763542" cy="1322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java mail api.png" descr="java mail ap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24443" y="3810649"/>
            <a:ext cx="1064310" cy="108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google drive.png" descr="google drive.png"/>
          <p:cNvPicPr>
            <a:picLocks noChangeAspect="1"/>
          </p:cNvPicPr>
          <p:nvPr/>
        </p:nvPicPr>
        <p:blipFill>
          <a:blip r:embed="rId14"/>
          <a:srcRect l="12730" t="16103" r="12730" b="16103"/>
          <a:stretch>
            <a:fillRect/>
          </a:stretch>
        </p:blipFill>
        <p:spPr>
          <a:xfrm>
            <a:off x="2858728" y="6681286"/>
            <a:ext cx="1187706" cy="1080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erd cloud.png" descr="erd cloud.png"/>
          <p:cNvPicPr>
            <a:picLocks noChangeAspect="1"/>
          </p:cNvPicPr>
          <p:nvPr/>
        </p:nvPicPr>
        <p:blipFill>
          <a:blip r:embed="rId15"/>
          <a:srcRect t="16233" b="16233"/>
          <a:stretch>
            <a:fillRect/>
          </a:stretch>
        </p:blipFill>
        <p:spPr>
          <a:xfrm>
            <a:off x="5489440" y="6681286"/>
            <a:ext cx="1599573" cy="108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excel.jpeg" descr="excel.jpe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1506343" y="6675583"/>
            <a:ext cx="900706" cy="834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39" descr="Object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1018" y="5791020"/>
            <a:ext cx="2604153" cy="260415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57"/>
          <p:cNvSpPr txBox="1"/>
          <p:nvPr/>
        </p:nvSpPr>
        <p:spPr>
          <a:xfrm>
            <a:off x="14591827" y="6232919"/>
            <a:ext cx="609040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t>oven</a:t>
            </a:r>
          </a:p>
        </p:txBody>
      </p:sp>
      <p:pic>
        <p:nvPicPr>
          <p:cNvPr id="301" name="그림 13" descr="그림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4694" y="6791812"/>
            <a:ext cx="1676401" cy="826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Object 10" descr="Object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그룹 2"/>
          <p:cNvGrpSpPr/>
          <p:nvPr/>
        </p:nvGrpSpPr>
        <p:grpSpPr>
          <a:xfrm>
            <a:off x="2045719" y="3321458"/>
            <a:ext cx="14194276" cy="4698593"/>
            <a:chOff x="0" y="0"/>
            <a:chExt cx="14194274" cy="4698592"/>
          </a:xfrm>
        </p:grpSpPr>
        <p:pic>
          <p:nvPicPr>
            <p:cNvPr id="439" name="Object 15" descr="Object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2341" y="1877010"/>
              <a:ext cx="11428574" cy="2821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Object 14"/>
            <p:cNvSpPr txBox="1"/>
            <p:nvPr/>
          </p:nvSpPr>
          <p:spPr>
            <a:xfrm>
              <a:off x="4073597" y="0"/>
              <a:ext cx="6051419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400" b="1"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t>WHY?</a:t>
              </a:r>
              <a:r>
                <a:rPr b="0"/>
                <a:t> </a:t>
              </a:r>
              <a:r>
                <a:t>AWS S3</a:t>
              </a:r>
            </a:p>
          </p:txBody>
        </p:sp>
        <p:pic>
          <p:nvPicPr>
            <p:cNvPr id="441" name="Object 15" descr="Object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2341" y="1590287"/>
              <a:ext cx="11428573" cy="1785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2" name="Object 18"/>
            <p:cNvSpPr txBox="1"/>
            <p:nvPr/>
          </p:nvSpPr>
          <p:spPr>
            <a:xfrm>
              <a:off x="1752600" y="2617626"/>
              <a:ext cx="10728699" cy="1795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latin typeface="Noto Sans KR"/>
                  <a:ea typeface="Noto Sans KR"/>
                  <a:cs typeface="Noto Sans KR"/>
                  <a:sym typeface="Noto Sans KR"/>
                </a:defRPr>
              </a:pPr>
              <a:r>
                <a:rPr dirty="0" err="1"/>
                <a:t>AWS의</a:t>
              </a:r>
              <a:r>
                <a:rPr dirty="0"/>
                <a:t> </a:t>
              </a:r>
              <a:r>
                <a:rPr dirty="0" err="1"/>
                <a:t>스토리지</a:t>
              </a:r>
              <a:r>
                <a:rPr dirty="0"/>
                <a:t> </a:t>
              </a:r>
              <a:r>
                <a:rPr dirty="0" err="1"/>
                <a:t>서비스인</a:t>
              </a:r>
              <a:r>
                <a:rPr dirty="0"/>
                <a:t> S3는 HTTP </a:t>
              </a:r>
              <a:r>
                <a:rPr dirty="0" err="1"/>
                <a:t>프로토콜로</a:t>
              </a:r>
              <a:r>
                <a:rPr dirty="0"/>
                <a:t> </a:t>
              </a:r>
              <a:r>
                <a:rPr dirty="0" err="1"/>
                <a:t>파일</a:t>
              </a:r>
              <a:r>
                <a:rPr dirty="0"/>
                <a:t> </a:t>
              </a:r>
              <a:r>
                <a:rPr dirty="0" err="1"/>
                <a:t>업로드</a:t>
              </a:r>
              <a:r>
                <a:rPr dirty="0"/>
                <a:t> </a:t>
              </a:r>
              <a:r>
                <a:rPr dirty="0" err="1"/>
                <a:t>및</a:t>
              </a:r>
              <a:r>
                <a:rPr dirty="0"/>
                <a:t> </a:t>
              </a:r>
              <a:r>
                <a:rPr dirty="0" err="1"/>
                <a:t>다운로드가</a:t>
              </a:r>
              <a:r>
                <a:rPr dirty="0"/>
                <a:t> </a:t>
              </a:r>
              <a:r>
                <a:rPr dirty="0" err="1"/>
                <a:t>가능하며</a:t>
              </a:r>
              <a:r>
                <a:rPr dirty="0"/>
                <a:t>, </a:t>
              </a:r>
              <a:r>
                <a:rPr dirty="0" err="1"/>
                <a:t>URL을</a:t>
              </a:r>
              <a:r>
                <a:rPr dirty="0"/>
                <a:t> </a:t>
              </a:r>
              <a:r>
                <a:rPr dirty="0" err="1"/>
                <a:t>통한</a:t>
              </a:r>
              <a:r>
                <a:rPr dirty="0"/>
                <a:t> </a:t>
              </a:r>
              <a:r>
                <a:rPr dirty="0" err="1"/>
                <a:t>미디어</a:t>
              </a:r>
              <a:r>
                <a:rPr dirty="0"/>
                <a:t> </a:t>
              </a:r>
              <a:r>
                <a:rPr dirty="0" err="1"/>
                <a:t>파일에</a:t>
              </a:r>
              <a:r>
                <a:rPr dirty="0"/>
                <a:t> </a:t>
              </a:r>
              <a:r>
                <a:rPr dirty="0" err="1"/>
                <a:t>접근</a:t>
              </a:r>
              <a:r>
                <a:rPr dirty="0"/>
                <a:t> </a:t>
              </a:r>
              <a:r>
                <a:rPr dirty="0" err="1"/>
                <a:t>또한</a:t>
              </a:r>
              <a:r>
                <a:rPr dirty="0"/>
                <a:t> </a:t>
              </a:r>
              <a:r>
                <a:rPr dirty="0" err="1"/>
                <a:t>가능합니다</a:t>
              </a:r>
              <a:r>
                <a:rPr dirty="0"/>
                <a:t>. </a:t>
              </a:r>
              <a:r>
                <a:rPr dirty="0" err="1"/>
                <a:t>로컬에</a:t>
              </a:r>
              <a:r>
                <a:rPr dirty="0"/>
                <a:t> </a:t>
              </a:r>
              <a:r>
                <a:rPr dirty="0" err="1"/>
                <a:t>저장된</a:t>
              </a:r>
              <a:r>
                <a:rPr dirty="0"/>
                <a:t> </a:t>
              </a:r>
              <a:r>
                <a:rPr dirty="0" err="1"/>
                <a:t>미디어</a:t>
              </a:r>
              <a:r>
                <a:rPr dirty="0"/>
                <a:t> </a:t>
              </a:r>
              <a:r>
                <a:rPr dirty="0" err="1"/>
                <a:t>파일은</a:t>
              </a:r>
              <a:r>
                <a:rPr dirty="0"/>
                <a:t> </a:t>
              </a:r>
              <a:r>
                <a:rPr dirty="0" err="1"/>
                <a:t>타인이</a:t>
              </a:r>
              <a:r>
                <a:rPr dirty="0"/>
                <a:t> </a:t>
              </a:r>
              <a:r>
                <a:rPr dirty="0" err="1"/>
                <a:t>웹에서</a:t>
              </a:r>
              <a:r>
                <a:rPr dirty="0"/>
                <a:t> </a:t>
              </a:r>
              <a:r>
                <a:rPr dirty="0" err="1"/>
                <a:t>볼</a:t>
              </a:r>
              <a:r>
                <a:rPr dirty="0"/>
                <a:t> </a:t>
              </a:r>
              <a:r>
                <a:rPr dirty="0" err="1"/>
                <a:t>수</a:t>
              </a:r>
              <a:r>
                <a:rPr dirty="0"/>
                <a:t> </a:t>
              </a:r>
              <a:r>
                <a:rPr dirty="0" err="1"/>
                <a:t>없기</a:t>
              </a:r>
              <a:r>
                <a:rPr dirty="0"/>
                <a:t> </a:t>
              </a:r>
              <a:r>
                <a:rPr dirty="0" err="1"/>
                <a:t>때문에</a:t>
              </a:r>
              <a:r>
                <a:rPr dirty="0"/>
                <a:t> </a:t>
              </a:r>
              <a:r>
                <a:rPr dirty="0" err="1"/>
                <a:t>로컬</a:t>
              </a:r>
              <a:r>
                <a:rPr dirty="0"/>
                <a:t> </a:t>
              </a:r>
              <a:r>
                <a:rPr dirty="0" err="1"/>
                <a:t>외부에서</a:t>
              </a:r>
              <a:r>
                <a:rPr dirty="0"/>
                <a:t> </a:t>
              </a:r>
              <a:r>
                <a:rPr dirty="0" err="1"/>
                <a:t>미디어</a:t>
              </a:r>
              <a:r>
                <a:rPr dirty="0"/>
                <a:t> </a:t>
              </a:r>
              <a:r>
                <a:rPr dirty="0" err="1"/>
                <a:t>파일을</a:t>
              </a:r>
              <a:r>
                <a:rPr dirty="0"/>
                <a:t> </a:t>
              </a:r>
              <a:r>
                <a:rPr dirty="0" err="1"/>
                <a:t>스트리밍</a:t>
              </a:r>
              <a:r>
                <a:rPr dirty="0"/>
                <a:t> </a:t>
              </a:r>
              <a:r>
                <a:rPr dirty="0" err="1"/>
                <a:t>할</a:t>
              </a:r>
              <a:r>
                <a:rPr dirty="0"/>
                <a:t> </a:t>
              </a:r>
              <a:r>
                <a:rPr dirty="0" err="1"/>
                <a:t>수</a:t>
              </a:r>
              <a:r>
                <a:rPr dirty="0"/>
                <a:t> </a:t>
              </a:r>
              <a:r>
                <a:rPr dirty="0" err="1"/>
                <a:t>있도록</a:t>
              </a:r>
              <a:r>
                <a:rPr dirty="0"/>
                <a:t> </a:t>
              </a:r>
              <a:r>
                <a:rPr dirty="0" err="1"/>
                <a:t>하기</a:t>
              </a:r>
              <a:r>
                <a:rPr dirty="0"/>
                <a:t> </a:t>
              </a:r>
              <a:r>
                <a:rPr dirty="0" err="1"/>
                <a:t>위하여</a:t>
              </a:r>
              <a:r>
                <a:rPr dirty="0"/>
                <a:t> S3를 </a:t>
              </a:r>
              <a:r>
                <a:rPr dirty="0" err="1"/>
                <a:t>사용</a:t>
              </a:r>
              <a:r>
                <a:rPr dirty="0"/>
                <a:t> </a:t>
              </a:r>
              <a:r>
                <a:rPr dirty="0" err="1"/>
                <a:t>하였습니다</a:t>
              </a:r>
              <a:r>
                <a:rPr dirty="0"/>
                <a:t>.</a:t>
              </a:r>
              <a:br>
                <a:rPr dirty="0"/>
              </a:br>
              <a:endParaRPr sz="2400" spc="-100" dirty="0">
                <a:latin typeface="나눔스퀘어"/>
                <a:ea typeface="나눔스퀘어"/>
                <a:cs typeface="나눔스퀘어"/>
                <a:sym typeface="나눔스퀘어"/>
              </a:endParaRPr>
            </a:p>
          </p:txBody>
        </p:sp>
        <p:sp>
          <p:nvSpPr>
            <p:cNvPr id="443" name="Object 18"/>
            <p:cNvSpPr txBox="1"/>
            <p:nvPr/>
          </p:nvSpPr>
          <p:spPr>
            <a:xfrm>
              <a:off x="0" y="911750"/>
              <a:ext cx="14194275" cy="971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pc="-100">
                  <a:solidFill>
                    <a:srgbClr val="404040"/>
                  </a:solidFill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  <a:r>
                <a:t>용량이 큰 미디어 파일의 저장과, 스트리밍 서비스 제공을 위한 </a:t>
              </a:r>
              <a:r>
                <a:rPr>
                  <a:solidFill>
                    <a:srgbClr val="000000"/>
                  </a:solidFill>
                </a:rPr>
                <a:t>스토리지.</a:t>
              </a:r>
            </a:p>
            <a:p>
              <a:pPr algn="ctr">
                <a:defRPr spc="-100">
                  <a:solidFill>
                    <a:srgbClr val="404040"/>
                  </a:solidFill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447" name="그룹 16"/>
          <p:cNvGrpSpPr/>
          <p:nvPr/>
        </p:nvGrpSpPr>
        <p:grpSpPr>
          <a:xfrm>
            <a:off x="12921905" y="881633"/>
            <a:ext cx="4344762" cy="438673"/>
            <a:chOff x="0" y="0"/>
            <a:chExt cx="4344762" cy="438672"/>
          </a:xfrm>
        </p:grpSpPr>
        <p:pic>
          <p:nvPicPr>
            <p:cNvPr id="445" name="Object 6" descr="Object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63205"/>
              <a:ext cx="3942381" cy="375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Object 8" descr="Object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5236" y="0"/>
              <a:ext cx="359526" cy="368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8" name="Object 12" descr="Object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991" y="701316"/>
            <a:ext cx="3080244" cy="607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85390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905" y="944839"/>
            <a:ext cx="3942380" cy="374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141" y="881633"/>
            <a:ext cx="359526" cy="368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Object 9" descr="Objec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91" y="1278164"/>
            <a:ext cx="3538941" cy="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93" y="730405"/>
            <a:ext cx="3080244" cy="6072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그룹 1004"/>
          <p:cNvGrpSpPr/>
          <p:nvPr/>
        </p:nvGrpSpPr>
        <p:grpSpPr>
          <a:xfrm>
            <a:off x="1557782" y="2628900"/>
            <a:ext cx="15131359" cy="5814949"/>
            <a:chOff x="0" y="0"/>
            <a:chExt cx="15131358" cy="5814948"/>
          </a:xfrm>
        </p:grpSpPr>
        <p:pic>
          <p:nvPicPr>
            <p:cNvPr id="454" name="Object 14" descr="Object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74" y="2012283"/>
              <a:ext cx="4468881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Object 17" descr="Object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174" y="3005969"/>
              <a:ext cx="4468881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Object 19" descr="Object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383" y="2237961"/>
              <a:ext cx="2796750" cy="47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Object 21" descr="Object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174" y="3999654"/>
              <a:ext cx="4468881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Object 24" descr="Object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74" y="4993340"/>
              <a:ext cx="4468881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Object 27" descr="Object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98182" y="2012283"/>
              <a:ext cx="4468880" cy="281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Object 29" descr="Object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28971" y="3854968"/>
              <a:ext cx="759286" cy="438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Object 30" descr="Object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0383" y="3206808"/>
              <a:ext cx="2942409" cy="47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Object 31" descr="Object 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0382" y="5187365"/>
              <a:ext cx="3707425" cy="50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Object 32" descr="Object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0382" y="4193679"/>
              <a:ext cx="2867306" cy="472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Object 34" descr="Object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98182" y="4993340"/>
              <a:ext cx="4468880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Object 36" descr="Object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05388" y="5173595"/>
              <a:ext cx="3153965" cy="50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Object 38" descr="Object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43188" y="4993340"/>
              <a:ext cx="4468881" cy="82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Object 40" descr="Object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750357" y="5195512"/>
              <a:ext cx="3479341" cy="493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Object 41" descr="Object 4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331591" y="3473319"/>
              <a:ext cx="763461" cy="438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Object 42" descr="Object 4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35842" y="3018142"/>
              <a:ext cx="762984" cy="438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Object 43" descr="Object 4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932550" y="4376342"/>
              <a:ext cx="733508" cy="394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Object 44" descr="Object 4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339061" y="4214049"/>
              <a:ext cx="733508" cy="394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Object 45" descr="Object 4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739400" y="4038570"/>
              <a:ext cx="728892" cy="394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6" name="그룹 1012"/>
            <p:cNvGrpSpPr/>
            <p:nvPr/>
          </p:nvGrpSpPr>
          <p:grpSpPr>
            <a:xfrm>
              <a:off x="-1" y="0"/>
              <a:ext cx="15131360" cy="1796821"/>
              <a:chOff x="0" y="0"/>
              <a:chExt cx="15131357" cy="1796820"/>
            </a:xfrm>
          </p:grpSpPr>
          <p:pic>
            <p:nvPicPr>
              <p:cNvPr id="473" name="Object 47" descr="Object 47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800834"/>
                <a:ext cx="2519225" cy="643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4" name="Object 49" descr="Object 4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174" y="1496975"/>
                <a:ext cx="4588170" cy="299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5" name="Object 52" descr="Object 52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89" y="0"/>
                <a:ext cx="722097" cy="7018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6" name="Object 54" descr="Object 54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362" y="109586"/>
                <a:ext cx="662256" cy="573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7" name="Object 55" descr="Object 55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44683" y="806081"/>
                <a:ext cx="3306143" cy="6378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8" name="Object 56" descr="Object 56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91298" y="800836"/>
                <a:ext cx="2566518" cy="6437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9" name="Object 58" descr="Object 58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98182" y="1496975"/>
                <a:ext cx="4588170" cy="299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0" name="Object 61" descr="Object 61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43188" y="1496975"/>
                <a:ext cx="4588170" cy="299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1" name="Object 63" descr="Object 63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0532" y="109182"/>
                <a:ext cx="624047" cy="5696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2" name="Object 65" descr="Object 6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8182" y="0"/>
                <a:ext cx="722096" cy="7018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3" name="Object 67" descr="Object 67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96754" y="109586"/>
                <a:ext cx="689945" cy="573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Object 69" descr="Object 69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43188" y="0"/>
                <a:ext cx="722097" cy="7018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5" name="Object 71" descr="Object 71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41773" y="109586"/>
                <a:ext cx="690811" cy="5736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87" name="Object 74" descr="Object 7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43213" y="2019723"/>
              <a:ext cx="4468880" cy="281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9" name="그림 4" descr="그림 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52325" y="4649852"/>
            <a:ext cx="4470296" cy="2783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그림 7" descr="그림 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088483" y="4648622"/>
            <a:ext cx="4470743" cy="28181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35101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98</Words>
  <Application>Microsoft Macintosh PowerPoint</Application>
  <PresentationFormat>사용자 지정</PresentationFormat>
  <Paragraphs>19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나눔스퀘어</vt:lpstr>
      <vt:lpstr>나눔스퀘어 Bold</vt:lpstr>
      <vt:lpstr>맑은 고딕</vt:lpstr>
      <vt:lpstr>Noto Sans KR</vt:lpstr>
      <vt:lpstr>Arial</vt:lpstr>
      <vt:lpstr>Arial Rounded MT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JINILBONG</cp:lastModifiedBy>
  <cp:revision>3</cp:revision>
  <dcterms:modified xsi:type="dcterms:W3CDTF">2021-06-30T05:39:17Z</dcterms:modified>
</cp:coreProperties>
</file>